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409" r:id="rId2"/>
    <p:sldId id="407" r:id="rId3"/>
    <p:sldId id="408" r:id="rId4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BD8741-D3F8-11EE-2F25-62FECE4CF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383" cy="513748"/>
          </a:xfrm>
          <a:prstGeom prst="rect">
            <a:avLst/>
          </a:prstGeom>
        </p:spPr>
        <p:txBody>
          <a:bodyPr vert="horz" lIns="97147" tIns="48573" rIns="97147" bIns="48573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B8BBE-5E70-9E1E-4FCB-8910B36FE9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9" y="1"/>
            <a:ext cx="3078383" cy="513748"/>
          </a:xfrm>
          <a:prstGeom prst="rect">
            <a:avLst/>
          </a:prstGeom>
        </p:spPr>
        <p:txBody>
          <a:bodyPr vert="horz" lIns="97147" tIns="48573" rIns="97147" bIns="48573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1/28/2024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C3807-E064-F626-687A-B5D00ECD0F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719277"/>
            <a:ext cx="3078383" cy="513748"/>
          </a:xfrm>
          <a:prstGeom prst="rect">
            <a:avLst/>
          </a:prstGeom>
        </p:spPr>
        <p:txBody>
          <a:bodyPr vert="horz" lIns="97147" tIns="48573" rIns="97147" bIns="48573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EE663-98C3-C78C-45C2-E12FE3F52A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9" y="9719277"/>
            <a:ext cx="3078383" cy="513748"/>
          </a:xfrm>
          <a:prstGeom prst="rect">
            <a:avLst/>
          </a:prstGeom>
        </p:spPr>
        <p:txBody>
          <a:bodyPr vert="horz" lIns="97147" tIns="48573" rIns="97147" bIns="48573" rtlCol="0" anchor="b"/>
          <a:lstStyle>
            <a:lvl1pPr algn="r">
              <a:defRPr sz="1300"/>
            </a:lvl1pPr>
          </a:lstStyle>
          <a:p>
            <a:fld id="{30D748BC-C757-454F-BF2B-5A15C4313B9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254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992" tIns="49497" rIns="98992" bIns="49497" rtlCol="0"/>
          <a:lstStyle>
            <a:lvl1pPr algn="l">
              <a:defRPr sz="1300"/>
            </a:lvl1pPr>
          </a:lstStyle>
          <a:p>
            <a:r>
              <a:rPr lang="en-US"/>
              <a:t>A Study of the Proverbs (15)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0"/>
            <a:ext cx="3077739" cy="513428"/>
          </a:xfrm>
          <a:prstGeom prst="rect">
            <a:avLst/>
          </a:prstGeom>
        </p:spPr>
        <p:txBody>
          <a:bodyPr vert="horz" lIns="98992" tIns="49497" rIns="98992" bIns="49497" rtlCol="0"/>
          <a:lstStyle>
            <a:lvl1pPr algn="r">
              <a:defRPr sz="1300"/>
            </a:lvl1pPr>
          </a:lstStyle>
          <a:p>
            <a:r>
              <a:rPr lang="en-US"/>
              <a:t>1/28/2024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92" tIns="49497" rIns="98992" bIns="494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8992" tIns="49497" rIns="98992" bIns="4949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8992" tIns="49497" rIns="98992" bIns="49497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9719599"/>
            <a:ext cx="3077739" cy="513427"/>
          </a:xfrm>
          <a:prstGeom prst="rect">
            <a:avLst/>
          </a:prstGeom>
        </p:spPr>
        <p:txBody>
          <a:bodyPr vert="horz" lIns="98992" tIns="49497" rIns="98992" bIns="4949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January 28,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5375</TotalTime>
  <Words>180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(12-17-23 )</dc:title>
  <dc:creator>Randy Childs</dc:creator>
  <cp:lastModifiedBy>Richard Lidh</cp:lastModifiedBy>
  <cp:revision>87</cp:revision>
  <cp:lastPrinted>2024-01-07T03:06:44Z</cp:lastPrinted>
  <dcterms:created xsi:type="dcterms:W3CDTF">2023-05-07T12:43:35Z</dcterms:created>
  <dcterms:modified xsi:type="dcterms:W3CDTF">2024-02-04T02:02:46Z</dcterms:modified>
</cp:coreProperties>
</file>